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A12FC-4282-4B06-BEF3-0759F4F50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337597-A15F-3803-BF6C-565909D85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15CB4D-8EF4-5E86-221E-1A626163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690007-E99F-8016-0C87-718A67EB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AF9ECB-2DA2-AF10-0B2D-FA134970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91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C13DC-8E05-B7F3-7A5D-41E85B9A9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5A3381-32E7-EFDD-DF8E-51E208381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CAF9A-B277-2B48-5118-AB36DF18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280BC-D4F4-DE79-BA68-D12A2944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47B888-FF4C-08C5-DA6F-1F4ABAC1A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09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D7BDFA-1C09-FEA6-8DF9-E79F142CF0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312C2E-934B-15DC-CE62-21CF4594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55EE79-D753-782D-0F95-0A342A5E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8800FF-BFDC-B5A2-0F40-4CF640D3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FE6D76-9842-688F-FAF9-8612E303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93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4314B-9D55-B55B-EA07-DC8EC585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C78F66-B72F-07EB-04CF-32282E0D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206508-CEE5-AEA2-85DB-83E0B687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9D8F22-43E3-CDE1-6FDB-3827DBE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0D356D-E95F-6C46-E4CE-C6C37A25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90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52055-C8AD-9E55-B8E1-4AB80505E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71AD84-978E-417C-F910-778FB1064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08A05-94B5-FDD6-F3C6-E7A9658D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B34057-204C-F2E2-1C68-8B2B4C07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2DEAE-0BA1-787C-085A-F015A5A8A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0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B1422-14FF-F70E-38AE-917242DE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F78731-753F-8D95-4FC4-9428214063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0CBC69-691E-46D7-5E31-B358A5394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0951C1-7532-5986-650C-220D7E41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0FDCDE-7F19-D078-E401-4C7BD223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E1EEBC-A1A6-285C-5FC6-8A9E1AEE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3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FDAC5-1749-0566-AAC6-296A5A164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D5A04D-3B41-BD34-D2AA-44AFB059E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47DB23-D6B1-075A-7ACB-3631ED7E6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13C8BA-6379-98F5-F605-4DD2AACA1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4B1976-9ADF-1CB3-85E9-00BB4CC7A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625A5A-BE94-9A18-103C-FBDC7DE1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665CEA4-6F0B-B17A-11FF-2479F26F0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AD89EA-1EE3-A844-475F-1C1CAAD3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42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9197F-85B7-5F03-E95D-273C20DA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312EFA-8451-16B1-EF96-6847F8BF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39CFE6-7765-26B7-E8DA-FE2223D1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7F5C2B-A136-191F-8D2E-DF0F9C2E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6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EF0AC99-9089-D307-0E09-1506B931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734588-2C32-0CDC-BC0B-491A84DF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1D50D7-90CC-1CD9-7A20-B786083D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07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ED192-EF3F-CBE4-F10F-4B566365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39D4A8-6996-F692-A211-BD92108B4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B846AF-A733-B001-0B92-448BD88C8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322CF7-D6CD-3961-6866-93EE0C79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51E87B-982E-47B6-0133-8D69CFED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688EB4-17F0-C62B-1071-9D92ECF5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65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734B6-866B-2883-6588-7E7D17C6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E2B3BD-FFCC-E15B-79E2-FEF5771D42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7CDC4D-9D2C-744A-B1A5-0F23348F4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F209C4-61AF-BFAF-516D-390314E4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05467A-6E3D-88CA-57E5-9A347C6C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2D75EC-9A36-5C40-35A8-70E07635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03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010CB5-8B51-6E31-8596-11A7D9A4D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B976E7-26DF-CCE1-D5A6-0AE941CD7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0F8EA7-11AD-1577-B700-E0CE77A62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BB590-B1B8-42F1-AC3F-70B23F383A0B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5A259D-4A88-902A-2CB8-607985547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56C204-4945-519E-5261-0EECBBDD7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C62D-3F32-4451-AEF8-ACFA27DFD6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59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9A50D02-EA42-C75E-00BF-F1BF57020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1741"/>
          <a:stretch>
            <a:fillRect/>
          </a:stretch>
        </p:blipFill>
        <p:spPr>
          <a:xfrm>
            <a:off x="-6007" y="1851663"/>
            <a:ext cx="5819827" cy="456812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7FD0633-1B5A-1CDA-7E23-4EBC6C22F0F1}"/>
              </a:ext>
            </a:extLst>
          </p:cNvPr>
          <p:cNvSpPr txBox="1"/>
          <p:nvPr/>
        </p:nvSpPr>
        <p:spPr>
          <a:xfrm>
            <a:off x="2245360" y="161107"/>
            <a:ext cx="8666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« Un repas partagé entre amis, est un souvenir créé »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BD96395-71FB-9DA5-EB7D-93EA53B48F16}"/>
              </a:ext>
            </a:extLst>
          </p:cNvPr>
          <p:cNvSpPr txBox="1"/>
          <p:nvPr/>
        </p:nvSpPr>
        <p:spPr>
          <a:xfrm>
            <a:off x="304800" y="819835"/>
            <a:ext cx="645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Le repas annuel de l’association </a:t>
            </a:r>
            <a:r>
              <a:rPr lang="fr-FR" b="1" dirty="0"/>
              <a:t>Des Enfants Une Ecole </a:t>
            </a:r>
            <a:r>
              <a:rPr lang="fr-FR" dirty="0"/>
              <a:t>aura lieu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5AC733-CE32-97BD-79DA-D9E3E4FE1996}"/>
              </a:ext>
            </a:extLst>
          </p:cNvPr>
          <p:cNvSpPr txBox="1"/>
          <p:nvPr/>
        </p:nvSpPr>
        <p:spPr>
          <a:xfrm>
            <a:off x="2889146" y="1265156"/>
            <a:ext cx="86664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b="1" dirty="0"/>
              <a:t>Dimanche 26 octobre à 12h  à Pfastatt, au Foyer Saint-Maurice</a:t>
            </a:r>
          </a:p>
          <a:p>
            <a:pPr algn="ctr"/>
            <a:r>
              <a:rPr lang="fr-FR" sz="2200" b="1" dirty="0"/>
              <a:t>                                 (salle </a:t>
            </a:r>
            <a:r>
              <a:rPr lang="fr-FR" sz="2200" b="1" dirty="0" err="1"/>
              <a:t>Eguemann</a:t>
            </a:r>
            <a:r>
              <a:rPr lang="fr-FR" sz="2200" b="1" dirty="0"/>
              <a:t>) , 21 Rue </a:t>
            </a:r>
            <a:r>
              <a:rPr lang="fr-FR" sz="2200" b="1" dirty="0" err="1"/>
              <a:t>Haefely</a:t>
            </a:r>
            <a:r>
              <a:rPr lang="fr-FR" sz="2200" b="1" dirty="0"/>
              <a:t>.</a:t>
            </a:r>
          </a:p>
          <a:p>
            <a:endParaRPr lang="fr-FR" b="1" dirty="0"/>
          </a:p>
          <a:p>
            <a:r>
              <a:rPr lang="fr-FR" dirty="0"/>
              <a:t>                                                                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C0D36AD-ADDC-5F27-C300-8FCC7900CC43}"/>
              </a:ext>
            </a:extLst>
          </p:cNvPr>
          <p:cNvSpPr txBox="1"/>
          <p:nvPr/>
        </p:nvSpPr>
        <p:spPr>
          <a:xfrm>
            <a:off x="4165600" y="3682308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              Joyeuse mise en route  </a:t>
            </a:r>
          </a:p>
          <a:p>
            <a:pPr algn="ctr"/>
            <a:r>
              <a:rPr lang="fr-FR" b="1" dirty="0"/>
              <a:t>                    Feuilleté marcaire et son herbe potagère</a:t>
            </a:r>
          </a:p>
          <a:p>
            <a:pPr algn="ctr"/>
            <a:r>
              <a:rPr lang="fr-FR" b="1" dirty="0"/>
              <a:t>                Porcinet sur son lit alsacien</a:t>
            </a:r>
          </a:p>
          <a:p>
            <a:pPr algn="ctr"/>
            <a:r>
              <a:rPr lang="fr-FR" b="1" dirty="0"/>
              <a:t>             Régal du corbeau </a:t>
            </a:r>
          </a:p>
          <a:p>
            <a:pPr algn="ctr"/>
            <a:r>
              <a:rPr lang="fr-FR" b="1" dirty="0"/>
              <a:t>              Reine des fjords 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E00035B-1D09-6E66-8CBD-1D1EEA6393E1}"/>
              </a:ext>
            </a:extLst>
          </p:cNvPr>
          <p:cNvSpPr txBox="1"/>
          <p:nvPr/>
        </p:nvSpPr>
        <p:spPr>
          <a:xfrm>
            <a:off x="4165600" y="5127126"/>
            <a:ext cx="7390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           </a:t>
            </a:r>
          </a:p>
          <a:p>
            <a:pPr algn="ctr"/>
            <a:r>
              <a:rPr lang="fr-FR" b="1" dirty="0"/>
              <a:t>  Le tchin de l’apéro et l’or noir (qu’il soit lacté ou non) seront offerts</a:t>
            </a:r>
            <a:r>
              <a:rPr lang="fr-FR" b="1" dirty="0">
                <a:latin typeface="AR ESSENCE" panose="02000000000000000000" pitchFamily="2" charset="0"/>
              </a:rPr>
              <a:t>.</a:t>
            </a:r>
          </a:p>
          <a:p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44E60F8-7433-7972-71EB-C34E3751FF4E}"/>
              </a:ext>
            </a:extLst>
          </p:cNvPr>
          <p:cNvSpPr txBox="1"/>
          <p:nvPr/>
        </p:nvSpPr>
        <p:spPr>
          <a:xfrm>
            <a:off x="4813987" y="2104400"/>
            <a:ext cx="5953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Parlez-en autour de vous ! Inscrivez-vous nombreux !</a:t>
            </a:r>
          </a:p>
          <a:p>
            <a:endParaRPr lang="fr-FR" dirty="0"/>
          </a:p>
          <a:p>
            <a:r>
              <a:rPr lang="fr-FR" dirty="0"/>
              <a:t>Ambiance chaleureuse, accueillante, animée, enthousiaste ! Tout sera mis en œuvre pour que vous passiez un excellent moment. Comme chaque année, plein de lots à gagner (*)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E2548B5-010E-304C-F56C-01F0D6EFB245}"/>
              </a:ext>
            </a:extLst>
          </p:cNvPr>
          <p:cNvSpPr txBox="1"/>
          <p:nvPr/>
        </p:nvSpPr>
        <p:spPr>
          <a:xfrm>
            <a:off x="2889146" y="5737274"/>
            <a:ext cx="895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L’inscription ci-jointe, dûment remplie, est à nous retourner </a:t>
            </a:r>
            <a:r>
              <a:rPr lang="fr-FR" b="1" dirty="0"/>
              <a:t>au plus tard le 6 octobre </a:t>
            </a:r>
            <a:r>
              <a:rPr lang="fr-FR" dirty="0"/>
              <a:t>munie de votre chèque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957533B-35FE-9E8B-8C1C-D57F9AC9E6A1}"/>
              </a:ext>
            </a:extLst>
          </p:cNvPr>
          <p:cNvSpPr txBox="1"/>
          <p:nvPr/>
        </p:nvSpPr>
        <p:spPr>
          <a:xfrm>
            <a:off x="2406067" y="6419788"/>
            <a:ext cx="1105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(*) Tous les bénéfices seront entièrement dédiés à la construction d’une école au Népal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7526A6-E8E5-F362-9FF4-955DA3E9ACC8}"/>
              </a:ext>
            </a:extLst>
          </p:cNvPr>
          <p:cNvSpPr/>
          <p:nvPr/>
        </p:nvSpPr>
        <p:spPr>
          <a:xfrm>
            <a:off x="4892297" y="3493208"/>
            <a:ext cx="498855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</a:t>
            </a:r>
          </a:p>
          <a:p>
            <a:pPr algn="ctr"/>
            <a:r>
              <a:rPr lang="fr-FR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</a:t>
            </a:r>
          </a:p>
          <a:p>
            <a:pPr algn="ctr"/>
            <a:r>
              <a:rPr lang="fr-FR" sz="2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</a:t>
            </a:r>
          </a:p>
          <a:p>
            <a:pPr algn="ctr"/>
            <a:r>
              <a:rPr lang="fr-FR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</a:t>
            </a:r>
            <a:endParaRPr lang="fr-FR" sz="28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852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29">
            <a:extLst>
              <a:ext uri="{FF2B5EF4-FFF2-40B4-BE49-F238E27FC236}">
                <a16:creationId xmlns:a16="http://schemas.microsoft.com/office/drawing/2014/main" id="{546BE3E6-793C-B57C-0A92-FC25FFAAD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120" y="171221"/>
            <a:ext cx="2651760" cy="150478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F5C8171-6513-B95B-0EAE-1C6244D2283D}"/>
              </a:ext>
            </a:extLst>
          </p:cNvPr>
          <p:cNvSpPr txBox="1"/>
          <p:nvPr/>
        </p:nvSpPr>
        <p:spPr>
          <a:xfrm>
            <a:off x="2456180" y="1488023"/>
            <a:ext cx="7025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INSCRIPTION AU REPAS DU 26 OCTOBRE 2025</a:t>
            </a:r>
          </a:p>
          <a:p>
            <a:pPr algn="ctr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(inscription attendue pour </a:t>
            </a: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le 6 octobre au plus tard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1EE084-D5DA-C33E-25B5-6E95BEE86C44}"/>
              </a:ext>
            </a:extLst>
          </p:cNvPr>
          <p:cNvSpPr txBox="1"/>
          <p:nvPr/>
        </p:nvSpPr>
        <p:spPr>
          <a:xfrm>
            <a:off x="711200" y="2632839"/>
            <a:ext cx="11135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						PRENOM</a:t>
            </a:r>
          </a:p>
          <a:p>
            <a:endParaRPr lang="fr-FR" dirty="0"/>
          </a:p>
          <a:p>
            <a:r>
              <a:rPr lang="fr-FR" dirty="0"/>
              <a:t>ADRESSE</a:t>
            </a:r>
          </a:p>
          <a:p>
            <a:r>
              <a:rPr lang="fr-FR" dirty="0"/>
              <a:t>ADRESSE MAIL</a:t>
            </a:r>
          </a:p>
          <a:p>
            <a:r>
              <a:rPr lang="fr-FR" dirty="0"/>
              <a:t>TELEPHONE</a:t>
            </a:r>
          </a:p>
          <a:p>
            <a:endParaRPr lang="fr-FR" dirty="0"/>
          </a:p>
          <a:p>
            <a:r>
              <a:rPr lang="fr-FR" dirty="0"/>
              <a:t>NOMBRE DE REPAS ADULTE (30€/personne)</a:t>
            </a:r>
          </a:p>
          <a:p>
            <a:r>
              <a:rPr lang="fr-FR" dirty="0"/>
              <a:t>NOMBRE DE REPAS ENFANT (15€/enfant*)</a:t>
            </a:r>
          </a:p>
          <a:p>
            <a:r>
              <a:rPr lang="fr-FR" dirty="0"/>
              <a:t>MONTANT DU CHEQUE JOINT</a:t>
            </a:r>
          </a:p>
          <a:p>
            <a:r>
              <a:rPr lang="fr-FR" dirty="0"/>
              <a:t>(*) jusqu’à 13 ans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5DAD80-E299-212E-5732-CFD1E321FEC7}"/>
              </a:ext>
            </a:extLst>
          </p:cNvPr>
          <p:cNvCxnSpPr>
            <a:cxnSpLocks/>
          </p:cNvCxnSpPr>
          <p:nvPr/>
        </p:nvCxnSpPr>
        <p:spPr>
          <a:xfrm>
            <a:off x="4978400" y="5059680"/>
            <a:ext cx="4632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BCA735E-BE0E-8B99-237B-8B2FC43FF944}"/>
              </a:ext>
            </a:extLst>
          </p:cNvPr>
          <p:cNvCxnSpPr/>
          <p:nvPr/>
        </p:nvCxnSpPr>
        <p:spPr>
          <a:xfrm>
            <a:off x="7294880" y="286512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04FAC1C-9DB2-2BD2-8EEE-3C5922A5BB70}"/>
              </a:ext>
            </a:extLst>
          </p:cNvPr>
          <p:cNvCxnSpPr/>
          <p:nvPr/>
        </p:nvCxnSpPr>
        <p:spPr>
          <a:xfrm>
            <a:off x="2367280" y="331216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921B90A-2D79-6A74-354E-8F9A8EAC9F13}"/>
              </a:ext>
            </a:extLst>
          </p:cNvPr>
          <p:cNvCxnSpPr/>
          <p:nvPr/>
        </p:nvCxnSpPr>
        <p:spPr>
          <a:xfrm>
            <a:off x="4978400" y="477520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8155D5E-B5F0-FB4C-A48B-28CA9E6945B3}"/>
              </a:ext>
            </a:extLst>
          </p:cNvPr>
          <p:cNvCxnSpPr/>
          <p:nvPr/>
        </p:nvCxnSpPr>
        <p:spPr>
          <a:xfrm>
            <a:off x="1615440" y="286512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B32456B-E10E-77B8-8E31-C140D1E256BB}"/>
              </a:ext>
            </a:extLst>
          </p:cNvPr>
          <p:cNvCxnSpPr/>
          <p:nvPr/>
        </p:nvCxnSpPr>
        <p:spPr>
          <a:xfrm>
            <a:off x="4978400" y="452120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71C50C33-193B-5799-46AF-EF02F16D1D95}"/>
              </a:ext>
            </a:extLst>
          </p:cNvPr>
          <p:cNvCxnSpPr/>
          <p:nvPr/>
        </p:nvCxnSpPr>
        <p:spPr>
          <a:xfrm>
            <a:off x="2377440" y="361696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FBC09210-6A71-2029-4FFE-E594A3DCB792}"/>
              </a:ext>
            </a:extLst>
          </p:cNvPr>
          <p:cNvCxnSpPr/>
          <p:nvPr/>
        </p:nvCxnSpPr>
        <p:spPr>
          <a:xfrm>
            <a:off x="2377440" y="4008120"/>
            <a:ext cx="455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760C95E3-B196-6FB7-5232-56EF8F49581B}"/>
              </a:ext>
            </a:extLst>
          </p:cNvPr>
          <p:cNvSpPr txBox="1"/>
          <p:nvPr/>
        </p:nvSpPr>
        <p:spPr>
          <a:xfrm>
            <a:off x="1056640" y="5542313"/>
            <a:ext cx="11135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Inscription à renvoyer, accompagnée d’un chèque à l’ordre de :</a:t>
            </a:r>
          </a:p>
          <a:p>
            <a:pPr algn="ctr"/>
            <a:r>
              <a:rPr lang="fr-FR" sz="1600" dirty="0"/>
              <a:t>Des Enfants Une Ecole, 12 Rue Jean de la Bruyère – 68200 MULHOUSE</a:t>
            </a:r>
          </a:p>
          <a:p>
            <a:pPr algn="ctr"/>
            <a:r>
              <a:rPr lang="fr-FR" sz="1600" i="1" dirty="0"/>
              <a:t>Inscription prise en compte à réception du paiement. Merci de votre compréhension</a:t>
            </a:r>
            <a:r>
              <a:rPr lang="fr-FR" sz="1600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05997592-3232-82A4-61E3-8FDE704E2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4560" y="2656825"/>
            <a:ext cx="2032000" cy="2556693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F3FF7A25-C7A0-130D-CDD0-0DB173C0BE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743" y="5495161"/>
            <a:ext cx="1648217" cy="116695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7382C963-44F4-4303-88FB-42E9CC524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251" y="5466668"/>
            <a:ext cx="1648217" cy="116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9688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Grand écran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 ESSENCE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Dolores Ventorosi</dc:creator>
  <cp:lastModifiedBy>Dolores Ventorosi</cp:lastModifiedBy>
  <cp:revision>9</cp:revision>
  <dcterms:created xsi:type="dcterms:W3CDTF">2025-08-22T16:36:08Z</dcterms:created>
  <dcterms:modified xsi:type="dcterms:W3CDTF">2025-08-22T17:06:39Z</dcterms:modified>
</cp:coreProperties>
</file>